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13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31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4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30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6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21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67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17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05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64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61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10601-0780-4828-847F-123F060E8CCC}" type="datetimeFigureOut">
              <a:rPr lang="de-DE" smtClean="0"/>
              <a:t>07.10.2016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F971A-E358-4BD6-842E-2DBE9C8AE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32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6672"/>
            <a:ext cx="3667125" cy="1054100"/>
          </a:xfrm>
          <a:prstGeom prst="rect">
            <a:avLst/>
          </a:prstGeom>
        </p:spPr>
      </p:pic>
      <p:pic>
        <p:nvPicPr>
          <p:cNvPr id="5" name="Grafi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23842"/>
            <a:ext cx="1143000" cy="106108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074163" y="193426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1. Seminarraum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5578970" y="351552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2. Laborführung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346722" y="488367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3. Praktikum</a:t>
            </a:r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1200236" y="3515525"/>
            <a:ext cx="2321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4. Fachdidaktik</a:t>
            </a:r>
            <a:endParaRPr lang="de-DE" sz="2400" dirty="0"/>
          </a:p>
        </p:txBody>
      </p:sp>
      <p:sp>
        <p:nvSpPr>
          <p:cNvPr id="10" name="Pfeil nach rechts 9"/>
          <p:cNvSpPr/>
          <p:nvPr/>
        </p:nvSpPr>
        <p:spPr>
          <a:xfrm rot="2534901">
            <a:off x="4893574" y="2697183"/>
            <a:ext cx="1178899" cy="4515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 rot="8061866">
            <a:off x="4661809" y="4238352"/>
            <a:ext cx="1178899" cy="4515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 rot="13495325">
            <a:off x="2286716" y="4241520"/>
            <a:ext cx="1178899" cy="4515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 rot="18878334">
            <a:off x="2185045" y="2711699"/>
            <a:ext cx="1178899" cy="4515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826568" y="523842"/>
            <a:ext cx="30683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FWJ-Seminar Ablaufplan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594921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Pia</dc:creator>
  <cp:lastModifiedBy>Pia</cp:lastModifiedBy>
  <cp:revision>1</cp:revision>
  <cp:lastPrinted>2016-10-07T11:30:21Z</cp:lastPrinted>
  <dcterms:created xsi:type="dcterms:W3CDTF">2016-10-07T11:25:23Z</dcterms:created>
  <dcterms:modified xsi:type="dcterms:W3CDTF">2016-10-07T11:33:06Z</dcterms:modified>
</cp:coreProperties>
</file>